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30"/>
  </p:handoutMasterIdLst>
  <p:sldIdLst>
    <p:sldId id="699" r:id="rId7"/>
    <p:sldId id="946" r:id="rId9"/>
    <p:sldId id="880" r:id="rId10"/>
    <p:sldId id="856" r:id="rId11"/>
    <p:sldId id="858" r:id="rId12"/>
    <p:sldId id="859" r:id="rId13"/>
    <p:sldId id="925" r:id="rId14"/>
    <p:sldId id="861" r:id="rId15"/>
    <p:sldId id="926" r:id="rId16"/>
    <p:sldId id="908" r:id="rId17"/>
    <p:sldId id="866" r:id="rId18"/>
    <p:sldId id="867" r:id="rId19"/>
    <p:sldId id="868" r:id="rId20"/>
    <p:sldId id="869" r:id="rId21"/>
    <p:sldId id="870" r:id="rId22"/>
    <p:sldId id="947" r:id="rId23"/>
    <p:sldId id="872" r:id="rId24"/>
    <p:sldId id="982" r:id="rId25"/>
    <p:sldId id="874" r:id="rId26"/>
    <p:sldId id="875" r:id="rId27"/>
    <p:sldId id="876" r:id="rId28"/>
    <p:sldId id="924" r:id="rId29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7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C5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19"/>
        <p:guide pos="27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gs" Target="tags/tag134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校友邦实习实践平台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7.</a:t>
            </a:r>
            <a:r>
              <a:rPr lang="zh-CN" altLang="en-US"/>
              <a:t>提交</a:t>
            </a:r>
            <a:r>
              <a:rPr lang="zh-CN"/>
              <a:t>实习报告</a:t>
            </a:r>
            <a:endParaRPr lang="zh-CN"/>
          </a:p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971550" y="1489075"/>
            <a:ext cx="5850890" cy="34143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7360" y="4696460"/>
            <a:ext cx="3655695" cy="459740"/>
          </a:xfrm>
          <a:prstGeom prst="rect">
            <a:avLst/>
          </a:prstGeom>
        </p:spPr>
        <p:txBody>
          <a:bodyPr/>
          <a:p/>
        </p:txBody>
      </p:sp>
      <p:sp>
        <p:nvSpPr>
          <p:cNvPr id="3" name="文本框 2"/>
          <p:cNvSpPr txBox="1"/>
          <p:nvPr/>
        </p:nvSpPr>
        <p:spPr>
          <a:xfrm>
            <a:off x="611505" y="411480"/>
            <a:ext cx="7136130" cy="10299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从实习成长，我的实习，查看任务详情；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提交实习报告，可查看提交实习时间；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如未下载模版需先从电脑下载报告模版；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选择需要上传的报告，上传后，待指导老师审核；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indent="-3429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endParaRPr kumimoji="0" lang="en-US" altLang="zh-CN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70000"/>
              </a:lnSpc>
              <a:buClrTx/>
              <a:buSzTx/>
              <a:buFont typeface="+mj-ea"/>
              <a:defRPr/>
            </a:pP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8.1 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企业评价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5015" y="555625"/>
            <a:ext cx="7136130" cy="8902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从实习成长，我的实习，查看任务详情；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提交实习评价，完成邀请企业评价；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通过微信或</a:t>
            </a:r>
            <a:r>
              <a:rPr kumimoji="0" lang="en-US" altLang="zh-CN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QQ</a:t>
            </a: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好友发送</a:t>
            </a:r>
            <a:r>
              <a:rPr lang="zh-CN" altLang="en-US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链接</a:t>
            </a: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，企业导师通过验证码，完成企业评价；</a:t>
            </a:r>
            <a:endParaRPr kumimoji="0" lang="en-US" altLang="zh-CN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indent="-3429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1203325"/>
            <a:ext cx="6702425" cy="3741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8.2 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个人评价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5015" y="483235"/>
            <a:ext cx="7136130" cy="8902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从实习成长，我的实习，查看任务详情；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根据实际情况完成个人评价；</a:t>
            </a:r>
            <a:endParaRPr kumimoji="0" lang="zh-CN" altLang="en-US" sz="1200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3305" y="-313690"/>
            <a:ext cx="4657725" cy="532765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1043305" y="915670"/>
            <a:ext cx="7379335" cy="36087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43305" y="4626610"/>
            <a:ext cx="4657725" cy="53276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9.</a:t>
            </a:r>
            <a:r>
              <a:rPr lang="zh-CN" altLang="en-US"/>
              <a:t>玩转校友邦：机会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539115" y="466090"/>
            <a:ext cx="7136130" cy="8902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从左下角机会；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点击职引；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可下载求职简历模版，了解职业发展，企业热评及课程学习；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32000" y="193675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2032000" y="257175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2032000" y="193675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8" name="文本框 7"/>
          <p:cNvSpPr txBox="1"/>
          <p:nvPr/>
        </p:nvSpPr>
        <p:spPr>
          <a:xfrm>
            <a:off x="2032000" y="257175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2032000" y="193675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10" name="文本框 9"/>
          <p:cNvSpPr txBox="1"/>
          <p:nvPr/>
        </p:nvSpPr>
        <p:spPr>
          <a:xfrm>
            <a:off x="2032000" y="257175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13" name="文本框 12"/>
          <p:cNvSpPr txBox="1"/>
          <p:nvPr/>
        </p:nvSpPr>
        <p:spPr>
          <a:xfrm>
            <a:off x="2032000" y="193675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14" name="文本框 13"/>
          <p:cNvSpPr txBox="1"/>
          <p:nvPr/>
        </p:nvSpPr>
        <p:spPr>
          <a:xfrm>
            <a:off x="2032000" y="2571750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138555"/>
            <a:ext cx="6730365" cy="3756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10.</a:t>
            </a:r>
            <a:r>
              <a:rPr lang="zh-CN" altLang="en-US"/>
              <a:t>玩转校友邦：消息和人脉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115" y="394335"/>
            <a:ext cx="7136130" cy="8902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通过消息，可查看指导老师提醒消息、学校公告、投递反馈、推荐职位等信息；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可在人脉找中找老师、找同学、找实习群，在线沟通交流；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131570"/>
            <a:ext cx="5845810" cy="383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11.</a:t>
            </a:r>
            <a:r>
              <a:rPr lang="zh-CN" altLang="en-US"/>
              <a:t>客服与反馈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115" y="466090"/>
            <a:ext cx="7136130" cy="8902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通过实习成长，常见问题；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也可通过我的，客服与反馈；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进入人工客服、意见反馈，服务热线，在线解决问题；</a:t>
            </a:r>
            <a:endParaRPr kumimoji="0" lang="zh-CN" altLang="en-US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160" y="640080"/>
            <a:ext cx="4864735" cy="548005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773430" y="1275080"/>
            <a:ext cx="7597775" cy="339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2011045"/>
            <a:ext cx="7745095" cy="303593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323215" y="123825"/>
            <a:ext cx="5461000" cy="7683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电脑网页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端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endParaRPr lang="zh-CN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kern="0" dirty="0">
                <a:sym typeface="+mn-ea"/>
              </a:rPr>
              <a:t>1.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电脑网页端</a:t>
            </a:r>
            <a:r>
              <a:rPr lang="en-US" altLang="zh-CN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-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登录</a:t>
            </a:r>
            <a:br>
              <a:rPr lang="zh-CN" kern="0" dirty="0">
                <a:sym typeface="+mn-ea"/>
              </a:rPr>
            </a:br>
            <a:endParaRPr lang="zh-CN" altLang="en-US" sz="120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55562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建议选择最新谷歌浏览器中打开：www.xybsyw.com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或百度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校友邦官网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官网首页右上角点击“学生登录”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输入帐号和密码，帐号为手机号；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也可选择小程序扫码登录；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如忘记密码可通过手机号找回；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2. </a:t>
            </a:r>
            <a:r>
              <a:rPr lang="zh-CN">
                <a:sym typeface="+mn-ea"/>
              </a:rPr>
              <a:t>查看实习任务</a:t>
            </a:r>
            <a:endParaRPr lang="zh-CN"/>
          </a:p>
        </p:txBody>
      </p:sp>
      <p:sp>
        <p:nvSpPr>
          <p:cNvPr id="5" name="文本框 4"/>
          <p:cNvSpPr txBox="1"/>
          <p:nvPr/>
        </p:nvSpPr>
        <p:spPr>
          <a:xfrm>
            <a:off x="539115" y="466090"/>
            <a:ext cx="6816725" cy="72009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从左上角点击我要实习；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查看实习任务，明确实习的相关要求，按要求完成；</a:t>
            </a:r>
            <a:endParaRPr kumimoji="0" 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015" y="424180"/>
            <a:ext cx="5259070" cy="655955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755015" y="1203960"/>
            <a:ext cx="7879080" cy="368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3. </a:t>
            </a:r>
            <a:r>
              <a:rPr lang="zh-CN" altLang="en-US">
                <a:sym typeface="+mn-ea"/>
              </a:rPr>
              <a:t>提交周日志</a:t>
            </a:r>
            <a:endParaRPr lang="zh-CN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115" y="483235"/>
            <a:ext cx="7136130" cy="8489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从左上角点击我要实习，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过程考核中选择日志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周志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月志</a:t>
            </a: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选择需要提交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日志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周志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月志</a:t>
            </a:r>
            <a:r>
              <a:rPr kumimoji="0" 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的实习计划，新建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日志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周志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月志</a:t>
            </a:r>
            <a:r>
              <a:rPr kumimoji="0" 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填写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日志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周志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月志标题，关联周期，填写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日志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周志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月志内容等，提交后，等待指导老师审核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334645" y="856615"/>
            <a:ext cx="4244975" cy="52197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827405" y="1491615"/>
            <a:ext cx="7674610" cy="3085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4.1</a:t>
            </a:r>
            <a:r>
              <a:rPr lang="zh-CN" altLang="en-US"/>
              <a:t>提交实习报告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12140" y="411480"/>
            <a:ext cx="6816725" cy="8489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</a:t>
            </a:r>
            <a:r>
              <a:rPr kumimoji="0" lang="zh-CN" altLang="en-US" sz="12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图</a:t>
            </a:r>
            <a:endParaRPr kumimoji="0" lang="zh-CN" altLang="en-US" sz="12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从左上角点击我要实习，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过程考核中选择实习报告</a:t>
            </a: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选择需要提交报告的实习计划，先完成实习评价；</a:t>
            </a:r>
            <a:endParaRPr kumimoji="0" 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下载报告模版，按要求完成，提交实习报告</a:t>
            </a:r>
            <a:r>
              <a:rPr kumimoji="0" lang="en-US" alt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，等待指导老师审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核；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405" y="856615"/>
            <a:ext cx="5431155" cy="566420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899160" y="1491615"/>
            <a:ext cx="7331710" cy="346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 kern="0" dirty="0">
                <a:solidFill>
                  <a:schemeClr val="tx1"/>
                </a:solidFill>
                <a:sym typeface="+mn-ea"/>
              </a:rPr>
              <a:t>一、整体流程概述</a:t>
            </a:r>
            <a:endParaRPr lang="en-US" alt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25" name="TextBox 39"/>
          <p:cNvSpPr/>
          <p:nvPr/>
        </p:nvSpPr>
        <p:spPr>
          <a:xfrm>
            <a:off x="2776220" y="706755"/>
            <a:ext cx="3484880" cy="11360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>
                <a:sym typeface="+mn-ea"/>
              </a:rPr>
              <a:t>实习</a:t>
            </a: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187450" y="1595120"/>
            <a:ext cx="1346200" cy="8769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12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认证学籍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2.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查看实习任务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3.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实习报名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流程图: 过程 3"/>
          <p:cNvSpPr/>
          <p:nvPr>
            <p:custDataLst>
              <p:tags r:id="rId2"/>
            </p:custDataLst>
          </p:nvPr>
        </p:nvSpPr>
        <p:spPr>
          <a:xfrm>
            <a:off x="3341370" y="1603375"/>
            <a:ext cx="1358265" cy="87757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1.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实习签到；</a:t>
            </a:r>
            <a:endParaRPr kumimoji="0" lang="zh-CN" altLang="en-US" sz="1200" u="none" strike="noStrike" kern="1200" cap="none" spc="0" normalizeH="0" baseline="0" noProof="1">
              <a:solidFill>
                <a:schemeClr val="tx1"/>
              </a:solidFill>
              <a:latin typeface="+mn-ea"/>
              <a:sym typeface="Calibri" panose="020F0502020204030204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2.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提交过程材料</a:t>
            </a:r>
            <a:r>
              <a:rPr lang="en-US" altLang="zh-CN" sz="12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; </a:t>
            </a:r>
            <a:endParaRPr lang="en-US" altLang="zh-CN" sz="1200">
              <a:solidFill>
                <a:schemeClr val="tx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363845" y="1610995"/>
            <a:ext cx="2326005" cy="869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提交实习报告、提交成绩鉴定等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2843530" y="1995805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4981575" y="1995805"/>
            <a:ext cx="215900" cy="75565"/>
          </a:xfrm>
          <a:prstGeom prst="rightArrow">
            <a:avLst>
              <a:gd name="adj1" fmla="val 49579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>
            <p:custDataLst>
              <p:tags r:id="rId6"/>
            </p:custDataLst>
          </p:nvPr>
        </p:nvSpPr>
        <p:spPr>
          <a:xfrm>
            <a:off x="3341370" y="1237615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实习中</a:t>
            </a:r>
            <a:endParaRPr lang="en-US" altLang="zh-CN" sz="1000"/>
          </a:p>
        </p:txBody>
      </p:sp>
      <p:sp>
        <p:nvSpPr>
          <p:cNvPr id="13" name="同侧圆角矩形 12"/>
          <p:cNvSpPr/>
          <p:nvPr>
            <p:custDataLst>
              <p:tags r:id="rId7"/>
            </p:custDataLst>
          </p:nvPr>
        </p:nvSpPr>
        <p:spPr>
          <a:xfrm>
            <a:off x="5363845" y="1229360"/>
            <a:ext cx="686435" cy="374015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实习后</a:t>
            </a:r>
            <a:endParaRPr lang="zh-CN" altLang="en-US" sz="1000"/>
          </a:p>
        </p:txBody>
      </p:sp>
      <p:sp>
        <p:nvSpPr>
          <p:cNvPr id="2" name="同侧圆角矩形 1"/>
          <p:cNvSpPr/>
          <p:nvPr>
            <p:custDataLst>
              <p:tags r:id="rId8"/>
            </p:custDataLst>
          </p:nvPr>
        </p:nvSpPr>
        <p:spPr>
          <a:xfrm>
            <a:off x="1187450" y="1219835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实习前</a:t>
            </a:r>
            <a:endParaRPr lang="en-US" altLang="zh-CN" sz="100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4.2 </a:t>
            </a:r>
            <a:r>
              <a:rPr lang="zh-CN" altLang="en-US">
                <a:sym typeface="+mn-ea"/>
              </a:rPr>
              <a:t>导出实习手册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260" y="267335"/>
            <a:ext cx="6816725" cy="8489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从左上角点击我要实习，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过程考核中选择实习报告</a:t>
            </a: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选择已通过的实习报告；</a:t>
            </a:r>
            <a:endParaRPr kumimoji="0" 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下载实习手册，含周日志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550" y="568325"/>
            <a:ext cx="4127500" cy="542290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971550" y="1203325"/>
            <a:ext cx="6826250" cy="3526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5. </a:t>
            </a:r>
            <a:r>
              <a:rPr lang="zh-CN" altLang="en-US"/>
              <a:t>实习成绩鉴定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5630" y="339090"/>
            <a:ext cx="7043420" cy="8489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从左上角点击我要实习，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过程考核中选择实习成绩鉴定</a:t>
            </a: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可查看鉴定表要求详情，了解成绩鉴定成情况，完成学生端需完成的鉴定内容，如自我小结等；</a:t>
            </a:r>
            <a:endParaRPr kumimoji="0" 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完成后可下载鉴定表，打印，盖章后，交回学校；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405" y="142875"/>
            <a:ext cx="4236720" cy="527050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827405" y="1353820"/>
            <a:ext cx="7340600" cy="3335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405" y="4797425"/>
            <a:ext cx="4236720" cy="52705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19558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95" y="2041525"/>
            <a:ext cx="2229485" cy="2447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2245995"/>
            <a:ext cx="2186940" cy="21342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405" y="843915"/>
            <a:ext cx="7377430" cy="11347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5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扫描“校友邦”公众号二维码；</a:t>
            </a:r>
            <a:endParaRPr lang="zh-CN" altLang="en-US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5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</a:t>
            </a: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实习成长</a:t>
            </a:r>
            <a:r>
              <a:rPr lang="en-US" alt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实习任务，可快速进入校友邦小程序；或微信关注小程序</a:t>
            </a:r>
            <a:r>
              <a:rPr lang="en-US" alt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校友邦</a:t>
            </a:r>
            <a:r>
              <a:rPr lang="en-US" alt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endParaRPr lang="zh-CN" altLang="en-US" sz="1200" b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indent="-342900" algn="l" defTabSz="914400">
              <a:lnSpc>
                <a:spcPct val="15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252095" y="154305"/>
            <a:ext cx="5461000" cy="74993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微信小程序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en-US" altLang="zh-CN" b="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/>
              <a:t>微信小程序</a:t>
            </a:r>
            <a:r>
              <a:rPr lang="en-US" altLang="zh-CN"/>
              <a:t>-</a:t>
            </a:r>
            <a:r>
              <a:rPr lang="zh-CN" altLang="en-US"/>
              <a:t>登录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2. </a:t>
            </a:r>
            <a:r>
              <a:rPr lang="zh-CN" altLang="en-US"/>
              <a:t>注册</a:t>
            </a:r>
            <a:r>
              <a:rPr lang="zh-CN" altLang="en-US"/>
              <a:t>认证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9115" y="555625"/>
            <a:ext cx="737743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点击立即登陆；</a:t>
            </a:r>
            <a:endParaRPr kumimoji="0" lang="zh-CN" altLang="en-US" sz="1200" b="0" kern="1200" cap="none" spc="0" normalizeH="0" baseline="0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选择微信快速登录；</a:t>
            </a:r>
            <a:endParaRPr lang="zh-CN" altLang="en-US" sz="1200" b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选择学籍认证，按要求准确填写</a:t>
            </a:r>
            <a:r>
              <a:rPr lang="zh-CN" sz="12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学籍信息，提交认证；如认证不通过可通过错误提示修改后再提交；</a:t>
            </a:r>
            <a:endParaRPr kumimoji="0" lang="zh-CN" sz="1200" b="0" kern="1200" cap="none" spc="0" normalizeH="0" baseline="0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015" y="565468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755015" y="1200468"/>
            <a:ext cx="7505700" cy="370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123190"/>
            <a:ext cx="5461159" cy="393859"/>
          </a:xfrm>
        </p:spPr>
        <p:txBody>
          <a:bodyPr/>
          <a:p>
            <a:r>
              <a:rPr lang="en-US"/>
              <a:t>3.1</a:t>
            </a:r>
            <a:r>
              <a:rPr lang="zh-CN" altLang="en-US"/>
              <a:t>实习报名</a:t>
            </a:r>
            <a:r>
              <a:rPr lang="en-US" altLang="zh-CN"/>
              <a:t>-</a:t>
            </a:r>
            <a:r>
              <a:rPr lang="zh-CN" altLang="en-US"/>
              <a:t>自主实习</a:t>
            </a:r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1115060" y="1490980"/>
            <a:ext cx="5539740" cy="35191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260" y="681355"/>
            <a:ext cx="7490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indent="-228600">
              <a:buFont typeface="+mj-ea"/>
              <a:buAutoNum type="circleNumDbPlain"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点击实习成长，实习计划报名，可查看需要报名的实习计划明细；</a:t>
            </a:r>
            <a:endParaRPr lang="zh-CN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+mj-ea"/>
              <a:buAutoNum type="circleNumDbPlain"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点击去报名；</a:t>
            </a:r>
            <a:endParaRPr lang="zh-CN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+mj-ea"/>
              <a:buAutoNum type="circleNumDbPlain"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查看实习要求和指导老师等相关内容，点击立即报名，进行实习岗位申请；</a:t>
            </a:r>
            <a:endParaRPr lang="zh-CN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实习报名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集中实习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3260" y="492125"/>
            <a:ext cx="7490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indent="-228600">
              <a:buFont typeface="+mj-ea"/>
              <a:buAutoNum type="circleNumDbPlain"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点击实习成长，实习计划报名，可查看需要报名的实习计划明细；</a:t>
            </a:r>
            <a:endParaRPr lang="zh-CN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+mj-ea"/>
              <a:buAutoNum type="circleNumDbPlain"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点击去报名；</a:t>
            </a:r>
            <a:endParaRPr lang="zh-CN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buFont typeface="+mj-ea"/>
              <a:buAutoNum type="circleNumDbPlain"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查看实习要求和指导老师等相关内容，点击去报名，进行集中实习报名；</a:t>
            </a:r>
            <a:r>
              <a:rPr lang="zh-CN" altLang="en-US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如果显示未邀请</a:t>
            </a:r>
            <a:r>
              <a:rPr lang="en-US" alt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即您不在集中实习的学生范围内</a:t>
            </a:r>
            <a:r>
              <a:rPr lang="en-US" alt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可联系计划负责老师添加；</a:t>
            </a:r>
            <a:endParaRPr lang="zh-CN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1550" y="695960"/>
            <a:ext cx="5193030" cy="579755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971550" y="1322705"/>
            <a:ext cx="5575935" cy="375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</a:t>
            </a:r>
            <a:r>
              <a:rPr lang="zh-CN" altLang="en-US"/>
              <a:t>查看实习任务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7360" y="483870"/>
            <a:ext cx="8388985" cy="8775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点击实习成长；</a:t>
            </a:r>
            <a:endParaRPr lang="zh-CN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我的实习，查看已参加的实习计划；</a:t>
            </a:r>
            <a:endParaRPr lang="zh-CN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点击查看需要实习的任务详情，了解实习中需要完成的任务要求；根据要求完成实习；</a:t>
            </a:r>
            <a:endParaRPr kumimoji="0" lang="zh-CN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可查看指导老师联系方式，如果有需要可联系指导老师沟通；</a:t>
            </a:r>
            <a:r>
              <a:rPr kumimoji="0" lang="en-US" altLang="zh-CN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en-US" altLang="zh-CN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00000"/>
              </a:lnSpc>
              <a:buClrTx/>
              <a:buSzTx/>
              <a:buFont typeface="+mj-ea"/>
              <a:defRPr/>
            </a:pPr>
            <a:r>
              <a:rPr lang="zh-CN" altLang="en-US" sz="12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0415" y="728980"/>
            <a:ext cx="5063490" cy="59690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780415" y="1363980"/>
            <a:ext cx="7737475" cy="361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5.</a:t>
            </a:r>
            <a:r>
              <a:rPr lang="zh-CN" altLang="en-US"/>
              <a:t>实习签到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3555" y="496570"/>
            <a:ext cx="8388985" cy="10839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点击实习成长，签到；</a:t>
            </a:r>
            <a:endParaRPr lang="zh-CN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查看需要签到的实习任务，去签到；</a:t>
            </a:r>
            <a:endParaRPr lang="zh-CN" sz="12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根据提示，确定时间、地点，完成签到、签退；如出差等可外勤签到，备注原因；</a:t>
            </a:r>
            <a:endParaRPr kumimoji="0" lang="zh-CN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可通过统计查看签到统计情况；</a:t>
            </a:r>
            <a:r>
              <a:rPr kumimoji="0" lang="en-US" altLang="zh-CN" sz="12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en-US" altLang="zh-CN" sz="1200" b="0" kern="1200" cap="none" spc="0" normalizeH="0" baseline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70000"/>
              </a:lnSpc>
              <a:buClrTx/>
              <a:buSzTx/>
              <a:buFont typeface="+mj-ea"/>
              <a:defRPr/>
            </a:pP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05" y="311150"/>
            <a:ext cx="4328160" cy="49530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755015" y="1491615"/>
            <a:ext cx="7400925" cy="321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6.</a:t>
            </a:r>
            <a:r>
              <a:rPr lang="zh-CN" altLang="en-US"/>
              <a:t>提交周日志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5605" y="483235"/>
            <a:ext cx="8388985" cy="10839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点击实习成长，周日志；</a:t>
            </a:r>
            <a:endParaRPr lang="zh-CN" sz="1200" b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选择写日志</a:t>
            </a:r>
            <a:r>
              <a:rPr lang="en-US" altLang="zh-CN" sz="12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周志</a:t>
            </a:r>
            <a:r>
              <a:rPr lang="en-US" altLang="zh-CN" sz="12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月志</a:t>
            </a:r>
            <a:r>
              <a:rPr lang="zh-CN" sz="12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endParaRPr lang="zh-CN" sz="1200" b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按要求输入标题，周日志内容，选择权限设置和关联日期，去提交，</a:t>
            </a:r>
            <a:r>
              <a:rPr lang="zh-CN" sz="12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等待校内指导老师批阅；也可先存草稿，进行二次编辑后提交；</a:t>
            </a:r>
            <a:endParaRPr kumimoji="0" lang="zh-CN" sz="1200" b="0" kern="1200" cap="none" spc="0" normalizeH="0" baseline="0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00000"/>
              </a:lnSpc>
              <a:buClrTx/>
              <a:buSzTx/>
              <a:buFont typeface="+mj-ea"/>
              <a:defRPr/>
            </a:pPr>
            <a:r>
              <a:rPr lang="zh-CN" altLang="en-US" sz="12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518920"/>
            <a:ext cx="6911340" cy="340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6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7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8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9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1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2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3.xml><?xml version="1.0" encoding="utf-8"?>
<p:tagLst xmlns:p="http://schemas.openxmlformats.org/presentationml/2006/main">
  <p:tag name="KSO_WM_UNIT_PLACING_PICTURE_USER_VIEWPORT" val="{&quot;height&quot;:3510.8708661417322,&quot;width&quot;:3510.8708661417322}"/>
</p:tagLst>
</file>

<file path=ppt/tags/tag134.xml><?xml version="1.0" encoding="utf-8"?>
<p:tagLst xmlns:p="http://schemas.openxmlformats.org/presentationml/2006/main">
  <p:tag name="COMMONDATA" val="eyJoZGlkIjoiN2JiMTI1N2Y5ZDk2MTViYzdjMDFjMjIwNmNhY2VlY2QifQ=="/>
  <p:tag name="KSO_WPP_MARK_KEY" val="4f6fb4c0-0f98-47fd-986c-31a8e5bf7cea"/>
  <p:tag name="commondata" val="eyJoZGlkIjoiYWJmNTAxYTA0NTllZTU0OWY5NWY0MWNlMzBjNGU2O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1673</Words>
  <Application>WPS 演示</Application>
  <PresentationFormat>全屏显示(16:9)</PresentationFormat>
  <Paragraphs>164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Arial Unicode MS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2. 注册认证</vt:lpstr>
      <vt:lpstr>3.1实习报名-自主实习</vt:lpstr>
      <vt:lpstr>3.2 实习报名-集中实习</vt:lpstr>
      <vt:lpstr>4.查看实习任务</vt:lpstr>
      <vt:lpstr>5.实习签到</vt:lpstr>
      <vt:lpstr>6.提交周日志</vt:lpstr>
      <vt:lpstr>7.提交实习报告</vt:lpstr>
      <vt:lpstr>8.1 实习评价-企业评价</vt:lpstr>
      <vt:lpstr>8.2 实习评价-个人评价</vt:lpstr>
      <vt:lpstr>9.玩转校友邦：机会</vt:lpstr>
      <vt:lpstr>10.玩转校友邦：消息和人脉</vt:lpstr>
      <vt:lpstr>11.客服与反馈</vt:lpstr>
      <vt:lpstr>PowerPoint 演示文稿</vt:lpstr>
      <vt:lpstr>2. 查看实习任务</vt:lpstr>
      <vt:lpstr>3. 提交周日志</vt:lpstr>
      <vt:lpstr>4.1提交实习报告</vt:lpstr>
      <vt:lpstr>4.2 导出实习手册</vt:lpstr>
      <vt:lpstr>5. 实习成绩鉴定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曹佳佳</cp:lastModifiedBy>
  <cp:revision>803</cp:revision>
  <dcterms:created xsi:type="dcterms:W3CDTF">2017-01-09T09:44:00Z</dcterms:created>
  <dcterms:modified xsi:type="dcterms:W3CDTF">2024-10-31T01:55:29Z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92C430ED00C2453E9410747B49D5FF8D_13</vt:lpwstr>
  </property>
</Properties>
</file>